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embeddedFontLst>
    <p:embeddedFont>
      <p:font typeface="Century Schoolbook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Schoolboo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enturySchoolbook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enturySchoolbook-italic.fntdata"/><Relationship Id="rId16" Type="http://schemas.openxmlformats.org/officeDocument/2006/relationships/slide" Target="slides/slide11.xml"/><Relationship Id="rId38" Type="http://schemas.openxmlformats.org/officeDocument/2006/relationships/font" Target="fonts/CenturySchoolbook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 Portrait with Captions">
  <p:cSld name="3-Up Portrait with Captio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>
            <p:ph idx="2" type="pic"/>
          </p:nvPr>
        </p:nvSpPr>
        <p:spPr>
          <a:xfrm>
            <a:off x="228600" y="1066800"/>
            <a:ext cx="2743200" cy="36576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3" name="Google Shape;73;p11"/>
          <p:cNvSpPr/>
          <p:nvPr>
            <p:ph idx="3" type="pic"/>
          </p:nvPr>
        </p:nvSpPr>
        <p:spPr>
          <a:xfrm>
            <a:off x="3200400" y="1066800"/>
            <a:ext cx="2743200" cy="36576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4" name="Google Shape;74;p11"/>
          <p:cNvSpPr/>
          <p:nvPr>
            <p:ph idx="4" type="pic"/>
          </p:nvPr>
        </p:nvSpPr>
        <p:spPr>
          <a:xfrm>
            <a:off x="6172200" y="1066800"/>
            <a:ext cx="2743200" cy="36576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228600" y="4876800"/>
            <a:ext cx="2743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5" type="body"/>
          </p:nvPr>
        </p:nvSpPr>
        <p:spPr>
          <a:xfrm>
            <a:off x="3200400" y="4876800"/>
            <a:ext cx="2743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6" type="body"/>
          </p:nvPr>
        </p:nvSpPr>
        <p:spPr>
          <a:xfrm>
            <a:off x="6172200" y="4876800"/>
            <a:ext cx="2743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 Landscape with Caption">
  <p:cSld name="3-Up Landscap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>
            <p:ph idx="2" type="pic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3" name="Google Shape;83;p12"/>
          <p:cNvSpPr/>
          <p:nvPr>
            <p:ph idx="3" type="pic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4" type="pic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457200" y="228600"/>
            <a:ext cx="4023360" cy="3017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i="0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 Mixed">
  <p:cSld name="3-Up Mixed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>
            <p:ph idx="2" type="pic"/>
          </p:nvPr>
        </p:nvSpPr>
        <p:spPr>
          <a:xfrm>
            <a:off x="5067300" y="3436620"/>
            <a:ext cx="3649900" cy="2889504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1" name="Google Shape;91;p13"/>
          <p:cNvSpPr/>
          <p:nvPr>
            <p:ph idx="3" type="pic"/>
          </p:nvPr>
        </p:nvSpPr>
        <p:spPr>
          <a:xfrm>
            <a:off x="426720" y="384048"/>
            <a:ext cx="4457700" cy="59436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2" name="Google Shape;92;p13"/>
          <p:cNvSpPr/>
          <p:nvPr>
            <p:ph idx="4" type="pic"/>
          </p:nvPr>
        </p:nvSpPr>
        <p:spPr>
          <a:xfrm>
            <a:off x="5067300" y="389332"/>
            <a:ext cx="3657600" cy="2887269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 Portrait with Captions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>
            <p:ph idx="2" type="pic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8" name="Google Shape;98;p14"/>
          <p:cNvSpPr/>
          <p:nvPr>
            <p:ph idx="3" type="pic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9" name="Google Shape;99;p14"/>
          <p:cNvSpPr/>
          <p:nvPr>
            <p:ph idx="4" type="pic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0" name="Google Shape;100;p14"/>
          <p:cNvSpPr/>
          <p:nvPr>
            <p:ph idx="5" type="pic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00497" y="1295400"/>
            <a:ext cx="1676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None/>
              <a:defRPr sz="16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6" type="body"/>
          </p:nvPr>
        </p:nvSpPr>
        <p:spPr>
          <a:xfrm>
            <a:off x="7086600" y="1295400"/>
            <a:ext cx="1676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None/>
              <a:defRPr sz="1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7" type="body"/>
          </p:nvPr>
        </p:nvSpPr>
        <p:spPr>
          <a:xfrm>
            <a:off x="400497" y="3352800"/>
            <a:ext cx="1676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None/>
              <a:defRPr sz="1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8" type="body"/>
          </p:nvPr>
        </p:nvSpPr>
        <p:spPr>
          <a:xfrm>
            <a:off x="7086600" y="3352800"/>
            <a:ext cx="1676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None/>
              <a:defRPr sz="1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4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 landscape with Caption">
  <p:cSld name="4-Up landscape with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>
            <p:ph idx="2" type="pic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926821" y="6172200"/>
            <a:ext cx="365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25" spcFirstLastPara="1" rIns="91425" wrap="square" tIns="45700">
            <a:normAutofit/>
          </a:bodyPr>
          <a:lstStyle>
            <a:lvl1pPr indent="-228600" lvl="0" marL="457200" marR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None/>
              <a:defRPr sz="1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5"/>
          <p:cNvSpPr/>
          <p:nvPr>
            <p:ph idx="3" type="pic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12" name="Google Shape;112;p15"/>
          <p:cNvSpPr/>
          <p:nvPr>
            <p:ph idx="4" type="pic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13" name="Google Shape;113;p15"/>
          <p:cNvSpPr/>
          <p:nvPr>
            <p:ph idx="5" type="pic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6" type="body"/>
          </p:nvPr>
        </p:nvSpPr>
        <p:spPr>
          <a:xfrm>
            <a:off x="926821" y="152400"/>
            <a:ext cx="365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25" spcFirstLastPara="1" rIns="91425" wrap="square" tIns="45700">
            <a:normAutofit/>
          </a:bodyPr>
          <a:lstStyle>
            <a:lvl1pPr indent="-228600" lvl="0" marL="457200" marR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None/>
              <a:defRPr sz="1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7" type="body"/>
          </p:nvPr>
        </p:nvSpPr>
        <p:spPr>
          <a:xfrm>
            <a:off x="4660621" y="6172200"/>
            <a:ext cx="365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25" spcFirstLastPara="1" rIns="91425" wrap="square" tIns="45700">
            <a:normAutofit/>
          </a:bodyPr>
          <a:lstStyle>
            <a:lvl1pPr indent="-228600" lvl="0" marL="457200" marR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None/>
              <a:defRPr sz="1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8" type="body"/>
          </p:nvPr>
        </p:nvSpPr>
        <p:spPr>
          <a:xfrm>
            <a:off x="4660621" y="152400"/>
            <a:ext cx="3657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25" spcFirstLastPara="1" rIns="91425" wrap="square" tIns="45700">
            <a:normAutofit/>
          </a:bodyPr>
          <a:lstStyle>
            <a:lvl1pPr indent="-228600" lvl="0" marL="457200" marR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None/>
              <a:defRPr sz="16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 Portrait with Large Caption">
  <p:cSld name="4-Up Portrait with Large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>
            <p:ph idx="2" type="pic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2" name="Google Shape;122;p16"/>
          <p:cNvSpPr/>
          <p:nvPr>
            <p:ph idx="3" type="pic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3" name="Google Shape;123;p16"/>
          <p:cNvSpPr/>
          <p:nvPr>
            <p:ph idx="4" type="pic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4" name="Google Shape;124;p16"/>
          <p:cNvSpPr/>
          <p:nvPr>
            <p:ph idx="5" type="pic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52400" y="4495800"/>
            <a:ext cx="8763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sz="24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: 1 Portrait with  3 Landscape">
  <p:cSld name="4-Up: 1 Portrait with  3 Landscap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>
            <p:ph idx="2" type="pic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1" name="Google Shape;131;p17"/>
          <p:cNvSpPr/>
          <p:nvPr>
            <p:ph idx="3" type="pic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2" name="Google Shape;132;p17"/>
          <p:cNvSpPr/>
          <p:nvPr>
            <p:ph idx="4" type="pic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3" name="Google Shape;133;p17"/>
          <p:cNvSpPr/>
          <p:nvPr>
            <p:ph idx="5" type="pic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7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up: 3 Landscape with 2 Portrait">
  <p:cSld name="5-up: 3 Landscape with 2 Portrai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>
            <p:ph idx="2" type="pic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9" name="Google Shape;139;p18"/>
          <p:cNvSpPr/>
          <p:nvPr>
            <p:ph idx="3" type="pic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0" name="Google Shape;140;p18"/>
          <p:cNvSpPr/>
          <p:nvPr>
            <p:ph idx="4" type="pic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1" name="Google Shape;141;p18"/>
          <p:cNvSpPr/>
          <p:nvPr>
            <p:ph idx="5" type="pic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2" name="Google Shape;142;p18"/>
          <p:cNvSpPr/>
          <p:nvPr>
            <p:ph idx="6" type="pic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8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Up: 3 Portrait with 2 Landscape">
  <p:cSld name="5-Up: 3 Portrait with 2 Landscap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>
            <p:ph idx="2" type="pic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8" name="Google Shape;148;p19"/>
          <p:cNvSpPr/>
          <p:nvPr>
            <p:ph idx="3" type="pic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9" name="Google Shape;149;p19"/>
          <p:cNvSpPr/>
          <p:nvPr>
            <p:ph idx="4" type="pic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0" name="Google Shape;150;p19"/>
          <p:cNvSpPr/>
          <p:nvPr>
            <p:ph idx="5" type="pic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1" name="Google Shape;151;p19"/>
          <p:cNvSpPr/>
          <p:nvPr>
            <p:ph idx="6" type="pic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Caption">
  <p:cSld name="Square with Ca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>
            <p:ph idx="2" type="pic"/>
          </p:nvPr>
        </p:nvSpPr>
        <p:spPr>
          <a:xfrm>
            <a:off x="3050273" y="1600200"/>
            <a:ext cx="3198127" cy="32004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3048000" y="4876800"/>
            <a:ext cx="32004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25" wrap="square" tIns="91425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i="0"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0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rait with Caption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>
            <p:ph idx="2" type="pic"/>
          </p:nvPr>
        </p:nvSpPr>
        <p:spPr>
          <a:xfrm>
            <a:off x="419375" y="233241"/>
            <a:ext cx="4640305" cy="61722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5257800" y="3048000"/>
            <a:ext cx="3505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i="0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Square with Caption">
  <p:cSld name="2-Up Square with Ca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>
            <p:ph idx="2" type="pic"/>
          </p:nvPr>
        </p:nvSpPr>
        <p:spPr>
          <a:xfrm>
            <a:off x="4955273" y="1371600"/>
            <a:ext cx="3198127" cy="32004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63" name="Google Shape;163;p21"/>
          <p:cNvSpPr/>
          <p:nvPr>
            <p:ph idx="3" type="pic"/>
          </p:nvPr>
        </p:nvSpPr>
        <p:spPr>
          <a:xfrm>
            <a:off x="1143000" y="1371600"/>
            <a:ext cx="3198127" cy="32004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4953000" y="4648200"/>
            <a:ext cx="32004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25" wrap="square" tIns="91425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i="0"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4" type="body"/>
          </p:nvPr>
        </p:nvSpPr>
        <p:spPr>
          <a:xfrm>
            <a:off x="1143000" y="4648200"/>
            <a:ext cx="32004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25" wrap="square" tIns="91425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i="0"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1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a">
  <p:cSld name="Panorama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>
            <p:ph idx="2" type="pic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457200" y="48768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25" wrap="square" tIns="91425">
            <a:norm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i="0"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2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dscape (Fullscreen)">
  <p:cSld name="Landscape (Fullscreen)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>
            <p:ph idx="2" type="pic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blurRad="76200" rotWithShape="0" dir="5400000" dist="50800">
              <a:srgbClr val="4E3B30">
                <a:alpha val="6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bum Cover">
  <p:cSld name="Album Cov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228601" y="3962400"/>
            <a:ext cx="829848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Schoolbook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453736" y="5181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Schoolbook"/>
              <a:buNone/>
            </a:pPr>
            <a:r>
              <a:t/>
            </a:r>
            <a:endParaRPr b="0" i="1" sz="32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2133600" y="5133975"/>
            <a:ext cx="638694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algn="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i="0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/>
          <p:nvPr>
            <p:ph idx="2" type="pic"/>
          </p:nvPr>
        </p:nvSpPr>
        <p:spPr>
          <a:xfrm>
            <a:off x="6096000" y="1600200"/>
            <a:ext cx="2286000" cy="22860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•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cap="rnd" cmpd="sng" w="9525">
            <a:solidFill>
              <a:srgbClr val="6C6C6C"/>
            </a:solidFill>
            <a:prstDash val="dash"/>
            <a:round/>
            <a:headEnd len="sm" w="sm" type="none"/>
            <a:tailEnd len="sm" w="sm" type="none"/>
          </a:ln>
          <a:effectLst>
            <a:outerShdw blurRad="25400" rotWithShape="0" algn="tl" dir="5400000" dist="12700">
              <a:schemeClr val="dk1">
                <a:alpha val="6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dscape with Caption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>
            <p:ph idx="2" type="pic"/>
          </p:nvPr>
        </p:nvSpPr>
        <p:spPr>
          <a:xfrm>
            <a:off x="914400" y="294590"/>
            <a:ext cx="7467600" cy="56007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914400" y="6019800"/>
            <a:ext cx="7467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i="0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bum Section">
  <p:cSld name="Album Sec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752670" y="4572000"/>
            <a:ext cx="778173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Schoolbook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752670" y="56007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sz="18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/>
          <p:nvPr>
            <p:ph idx="2" type="pic"/>
          </p:nvPr>
        </p:nvSpPr>
        <p:spPr>
          <a:xfrm>
            <a:off x="786338" y="2140695"/>
            <a:ext cx="2286000" cy="22860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•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3" name="Google Shape;43;p7"/>
          <p:cNvSpPr/>
          <p:nvPr>
            <p:ph idx="3" type="pic"/>
          </p:nvPr>
        </p:nvSpPr>
        <p:spPr>
          <a:xfrm>
            <a:off x="3474604" y="2140695"/>
            <a:ext cx="2286000" cy="22860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•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4" name="Google Shape;44;p7"/>
          <p:cNvSpPr/>
          <p:nvPr>
            <p:ph idx="4" type="pic"/>
          </p:nvPr>
        </p:nvSpPr>
        <p:spPr>
          <a:xfrm>
            <a:off x="6162870" y="2140695"/>
            <a:ext cx="2286000" cy="22860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•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Portrait with Captions">
  <p:cSld name="2-Up Portrait with Captio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>
            <p:ph idx="2" type="pic"/>
          </p:nvPr>
        </p:nvSpPr>
        <p:spPr>
          <a:xfrm>
            <a:off x="4722047" y="609600"/>
            <a:ext cx="3431353" cy="4575141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0" name="Google Shape;50;p8"/>
          <p:cNvSpPr/>
          <p:nvPr>
            <p:ph idx="3" type="pic"/>
          </p:nvPr>
        </p:nvSpPr>
        <p:spPr>
          <a:xfrm>
            <a:off x="1066800" y="609600"/>
            <a:ext cx="3429000" cy="45720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1066800" y="5334000"/>
            <a:ext cx="3429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4724400" y="5334000"/>
            <a:ext cx="3429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Landscape with Captions">
  <p:cSld name="2-Up Landscape with Captio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>
            <p:ph idx="2" type="pic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8" name="Google Shape;58;p9"/>
          <p:cNvSpPr/>
          <p:nvPr>
            <p:ph idx="3" type="pic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857750"/>
            <a:ext cx="4038600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4" type="body"/>
          </p:nvPr>
        </p:nvSpPr>
        <p:spPr>
          <a:xfrm>
            <a:off x="4648200" y="4857750"/>
            <a:ext cx="4038600" cy="1238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Mixed with Caption">
  <p:cSld name="2-Up Mixed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>
            <p:ph idx="2" type="pic"/>
          </p:nvPr>
        </p:nvSpPr>
        <p:spPr>
          <a:xfrm>
            <a:off x="5141976" y="381000"/>
            <a:ext cx="3773424" cy="2830068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66" name="Google Shape;66;p10"/>
          <p:cNvSpPr/>
          <p:nvPr>
            <p:ph idx="3" type="pic"/>
          </p:nvPr>
        </p:nvSpPr>
        <p:spPr>
          <a:xfrm>
            <a:off x="454152" y="381000"/>
            <a:ext cx="4462272" cy="5949696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None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141976" y="3352800"/>
            <a:ext cx="3773425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  <a:defRPr i="0" sz="18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Schoolbook"/>
              <a:buNone/>
              <a:defRPr b="0" i="0" sz="3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•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Schoolbook"/>
              <a:buChar char="–"/>
              <a:defRPr b="0" i="0" sz="2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Char char="–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Schoolbook"/>
              <a:buChar char="»"/>
              <a:defRPr b="0" i="0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Schoolbook"/>
              <a:buChar char="•"/>
              <a:defRPr b="0" i="0" sz="20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6675" y="6559360"/>
            <a:ext cx="2438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Relationship Id="rId4" Type="http://schemas.openxmlformats.org/officeDocument/2006/relationships/image" Target="../media/image20.jpg"/><Relationship Id="rId5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image" Target="../media/image21.jpg"/><Relationship Id="rId5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13.jpg"/><Relationship Id="rId6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4.jpg"/><Relationship Id="rId5" Type="http://schemas.openxmlformats.org/officeDocument/2006/relationships/image" Target="../media/image43.jpg"/><Relationship Id="rId6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1.jp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12113" l="10828" r="9732" t="10129"/>
          <a:stretch/>
        </p:blipFill>
        <p:spPr>
          <a:xfrm>
            <a:off x="244720" y="304800"/>
            <a:ext cx="8594480" cy="525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400" y="4343400"/>
            <a:ext cx="1165777" cy="2036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599" y="685800"/>
            <a:ext cx="6025659" cy="244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5629" y="3733800"/>
            <a:ext cx="36576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04800"/>
            <a:ext cx="8610600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556" r="5555" t="0"/>
          <a:stretch/>
        </p:blipFill>
        <p:spPr>
          <a:xfrm>
            <a:off x="470228" y="3505200"/>
            <a:ext cx="3860143" cy="2895107"/>
          </a:xfrm>
          <a:prstGeom prst="rect">
            <a:avLst/>
          </a:prstGeom>
          <a:noFill/>
          <a:ln>
            <a:noFill/>
          </a:ln>
          <a:effectLst>
            <a:outerShdw blurRad="76200" rotWithShape="0" dir="5400000" dist="50800">
              <a:srgbClr val="4E3B30">
                <a:alpha val="60000"/>
              </a:srgbClr>
            </a:outerShdw>
          </a:effectLst>
        </p:spPr>
      </p:pic>
      <p:pic>
        <p:nvPicPr>
          <p:cNvPr id="253" name="Google Shape;25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457200"/>
            <a:ext cx="3479012" cy="497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57200"/>
            <a:ext cx="38862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914400"/>
            <a:ext cx="31496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947" y="2667000"/>
            <a:ext cx="5676900" cy="3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 rotWithShape="1">
          <a:blip r:embed="rId4">
            <a:alphaModFix/>
          </a:blip>
          <a:srcRect b="25000" l="0" r="0" t="25000"/>
          <a:stretch/>
        </p:blipFill>
        <p:spPr>
          <a:xfrm>
            <a:off x="3090634" y="609600"/>
            <a:ext cx="2505525" cy="1827391"/>
          </a:xfrm>
          <a:prstGeom prst="rect">
            <a:avLst/>
          </a:prstGeom>
          <a:noFill/>
          <a:ln>
            <a:noFill/>
          </a:ln>
          <a:effectLst>
            <a:outerShdw blurRad="76200" rotWithShape="0" dir="5400000" dist="50800">
              <a:srgbClr val="4E3B30">
                <a:alpha val="6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599" y="457200"/>
            <a:ext cx="8610600" cy="555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921" y="228600"/>
            <a:ext cx="8638479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81000"/>
            <a:ext cx="86868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457200"/>
            <a:ext cx="6024274" cy="44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482168"/>
            <a:ext cx="2516930" cy="1887698"/>
          </a:xfrm>
          <a:prstGeom prst="rect">
            <a:avLst/>
          </a:prstGeom>
          <a:noFill/>
          <a:ln>
            <a:noFill/>
          </a:ln>
          <a:effectLst>
            <a:outerShdw blurRad="76200" rotWithShape="0" dir="5400000" dist="50800">
              <a:srgbClr val="4E3B30">
                <a:alpha val="60000"/>
              </a:srgbClr>
            </a:outerShdw>
          </a:effectLst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4482168"/>
            <a:ext cx="2503647" cy="187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956" y="304800"/>
            <a:ext cx="8692444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22614" l="5491" r="3006" t="2221"/>
          <a:stretch/>
        </p:blipFill>
        <p:spPr>
          <a:xfrm>
            <a:off x="317637" y="381000"/>
            <a:ext cx="4241209" cy="573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56716" l="14722" r="69166" t="3021"/>
          <a:stretch/>
        </p:blipFill>
        <p:spPr>
          <a:xfrm>
            <a:off x="5638800" y="381000"/>
            <a:ext cx="22098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001" y="3968262"/>
            <a:ext cx="1433896" cy="215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9345" y="3962400"/>
            <a:ext cx="1617530" cy="215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04800"/>
            <a:ext cx="8610600" cy="556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8600"/>
            <a:ext cx="8763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295400"/>
            <a:ext cx="62230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099" y="685800"/>
            <a:ext cx="7647701" cy="49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533400"/>
            <a:ext cx="3865934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86868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86868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900" y="457200"/>
            <a:ext cx="4355542" cy="2672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3-media3.fl.yelpcdn.com/bphoto/7viT4Sil_Mn_s8mzN69aaw/ls.jpg" id="333" name="Google Shape;33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429000"/>
            <a:ext cx="2552411" cy="2552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q-ec.bstatic.com/images/hotel/840x460/453/45348346.jpg" id="334" name="Google Shape;33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813" y="3848010"/>
            <a:ext cx="2909785" cy="1765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ney Creek logo" id="335" name="Google Shape;335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200" y="3238790"/>
            <a:ext cx="2677834" cy="298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838200"/>
            <a:ext cx="7797999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2"/>
          <p:cNvPicPr preferRelativeResize="0"/>
          <p:nvPr/>
        </p:nvPicPr>
        <p:blipFill rotWithShape="1">
          <a:blip r:embed="rId3">
            <a:alphaModFix/>
          </a:blip>
          <a:srcRect b="35941" l="27933" r="32960" t="19367"/>
          <a:stretch/>
        </p:blipFill>
        <p:spPr>
          <a:xfrm>
            <a:off x="2476500" y="3581400"/>
            <a:ext cx="37338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2"/>
          <p:cNvPicPr preferRelativeResize="0"/>
          <p:nvPr/>
        </p:nvPicPr>
        <p:blipFill rotWithShape="1">
          <a:blip r:embed="rId4">
            <a:alphaModFix/>
          </a:blip>
          <a:srcRect b="28619" l="26936" r="31817" t="26936"/>
          <a:stretch/>
        </p:blipFill>
        <p:spPr>
          <a:xfrm>
            <a:off x="2476500" y="533400"/>
            <a:ext cx="37338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1400" y="4343400"/>
            <a:ext cx="1165777" cy="2036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609600"/>
            <a:ext cx="8684173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/>
          <p:nvPr>
            <p:ph idx="2" type="pic"/>
          </p:nvPr>
        </p:nvSpPr>
        <p:spPr>
          <a:xfrm>
            <a:off x="0" y="2931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blurRad="76200" rotWithShape="0" dir="5400000" dist="50800">
              <a:srgbClr val="4E3B30">
                <a:alpha val="6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/>
          <p:nvPr>
            <p:ph idx="2" type="pic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blurRad="76200" rotWithShape="0" dir="5400000" dist="50800">
              <a:srgbClr val="4E3B30">
                <a:alpha val="6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02" y="605025"/>
            <a:ext cx="8561797" cy="55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0" l="0" r="21652" t="-782"/>
          <a:stretch/>
        </p:blipFill>
        <p:spPr>
          <a:xfrm rot="5400000">
            <a:off x="3035042" y="3532900"/>
            <a:ext cx="2997713" cy="289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4">
            <a:alphaModFix/>
          </a:blip>
          <a:srcRect b="7408" l="11729" r="20858" t="6172"/>
          <a:stretch/>
        </p:blipFill>
        <p:spPr>
          <a:xfrm rot="5400000">
            <a:off x="3168273" y="433642"/>
            <a:ext cx="2731252" cy="262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5">
            <a:alphaModFix/>
          </a:blip>
          <a:srcRect b="15384" l="11304" r="23076" t="13462"/>
          <a:stretch/>
        </p:blipFill>
        <p:spPr>
          <a:xfrm rot="5400000">
            <a:off x="6144149" y="637651"/>
            <a:ext cx="2748650" cy="223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6">
            <a:alphaModFix/>
          </a:blip>
          <a:srcRect b="5555" l="12500" r="12540" t="19485"/>
          <a:stretch/>
        </p:blipFill>
        <p:spPr>
          <a:xfrm rot="5400000">
            <a:off x="274442" y="722793"/>
            <a:ext cx="2734349" cy="205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5585" y="3960702"/>
            <a:ext cx="1165777" cy="2036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90500"/>
            <a:ext cx="8686800" cy="63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5257800" y="3048000"/>
            <a:ext cx="3505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</a:pPr>
            <a:r>
              <a:t/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28600"/>
            <a:ext cx="8585200" cy="63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"/>
            <a:ext cx="8636000" cy="6400800"/>
          </a:xfrm>
          <a:prstGeom prst="rect">
            <a:avLst/>
          </a:prstGeom>
          <a:noFill/>
          <a:ln>
            <a:noFill/>
          </a:ln>
          <a:effectLst>
            <a:outerShdw blurRad="76200" rotWithShape="0" dir="5400000" dist="50800">
              <a:srgbClr val="4E3B30">
                <a:alpha val="6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556" r="5555" t="0"/>
          <a:stretch/>
        </p:blipFill>
        <p:spPr>
          <a:xfrm>
            <a:off x="304800" y="228600"/>
            <a:ext cx="8534400" cy="6324600"/>
          </a:xfrm>
          <a:prstGeom prst="rect">
            <a:avLst/>
          </a:prstGeom>
          <a:noFill/>
          <a:ln>
            <a:noFill/>
          </a:ln>
          <a:effectLst>
            <a:outerShdw blurRad="76200" rotWithShape="0" dir="5400000" dist="50800">
              <a:srgbClr val="4E3B30">
                <a:alpha val="6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ssicPhotoAlbum">
  <a:themeElements>
    <a:clrScheme name="Technic">
      <a:dk1>
        <a:srgbClr val="000000"/>
      </a:dk1>
      <a:lt1>
        <a:srgbClr val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